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BCB7"/>
    <a:srgbClr val="34251B"/>
    <a:srgbClr val="E5E4DE"/>
    <a:srgbClr val="68CA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72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095EA-6EFF-AB94-0A18-C568EFDEA7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A1195C-E1D6-992E-2C41-19C00AEF23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82D33-A3AB-E4C5-B7E7-14488EF45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013FA-546C-62AA-49BA-BEF1F9AFC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02455-813F-3368-6745-37CB53C03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9032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904CD-DE9E-A8F6-0E91-8A8AF9DBB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956C58-8387-6288-A265-C5E0EF5817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8B964-F2F3-7563-3276-61466F596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9B004-C2B3-2D96-CB6D-F5CB3593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D51C2-5343-1C28-5AD1-940330D2C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1086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19BCAD-474B-7ED0-A3DD-AFFA9A3AE2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0B871-8238-2871-49C0-78917D141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5DF1E-D9F6-7134-9FB3-72CFA1367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4D7E5-BC87-D726-8CD3-B99EE9F9E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46EE0-3AB3-AF7A-1B51-A65393EFD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27956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BACA9-47B6-4125-8310-6ABE5B002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926EA-11A6-9D6A-420B-68FC0F26B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AEC52-F41A-0CC4-E32C-F81C3C5B3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6A6D3-C9F3-6FDC-784C-1DA8A062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A819A-A84C-D954-7D27-9BB5C914D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18332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3CAA5-548F-EAFA-0C7B-39B4EDF8E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051FE-ECAF-6834-9102-9BDB972CC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DB4B0-80F3-0DF8-921D-E396C58E1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B3825-B1D1-0ABA-495E-3FB56D58E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06E96-4631-287A-1565-7D447180F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51354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97BDD-D681-7F7C-4FEC-B410E7674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FA70E-526C-13CC-C355-77A8EBC682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5D0FF8-F391-FCB2-0961-99AC1401C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AFB498-A773-2D69-4026-B27914A5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D0A1-0A18-C216-92AD-FAD5AF385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73FE51-515F-1F27-992F-AE5F632AD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19994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2761A-FF3D-4E6E-1CCD-D25FF7C84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E76B2-5EC3-44A1-AC4B-58C5CEE7C8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0698D-5FCD-4F7A-469C-273E0CF08E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2D138-A1E0-94EE-BDA7-A16A3AE9F1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5DD863-C7FC-57AF-92EE-3BA792256F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B30AA1-F457-C896-1344-896DC6D84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18B1CD-2968-9116-6780-F04C4E172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915AEA-84FA-8833-B319-47EA06E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33588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3F3F-D846-5D32-8CEB-CFA9DF36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E45B39-4F62-503C-9F92-A56D5F916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1A76B1-1EE9-847E-05AF-ED4E950BE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E4A3B6-3782-521D-F40A-EABFC0A82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52011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92D384-BDE7-D71F-E304-631C59B46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DC77DF-6660-D183-DB04-1EFF5EC5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175435-A37F-13C3-E22C-E3EB43175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96695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D71CD-2EDF-0A2A-78C4-C80F1814C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806A7-D120-A8C8-5B30-27B26B10A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21AB0-7690-D588-646B-1165F920A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2D19A6-173D-4272-6078-E52803C09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1BEA3C-72AF-149A-5C14-A97B58AF0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EDE97-6BCB-8750-7837-35209BE0C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42549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86429-A82B-31FC-0201-A27D4EDE7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BAB742-767A-7DBD-B8EF-6B03F44621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FE5026-0396-6242-A0C3-EB165F1EE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57C65-EFD3-5BC3-3859-203AAD87A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E47D2-88FB-81F3-1BE3-EF457BAA3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FD7478-2785-CE6E-01FC-D7EDC5D3F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6414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CC5E54-141D-82AE-AC20-6C69D79ED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23FDA-54F4-4A34-9E9B-BC2AF46EE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10B57-46F9-E828-5DF4-E5E3DAF7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7889D-1BFD-4436-B8E6-F0ACA8F53EDB}" type="datetimeFigureOut">
              <a:rPr lang="en-MY" smtClean="0"/>
              <a:t>7/6/2024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BFC09-6E4C-978A-F389-9889696032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75FEA-D27C-CC73-D0AC-6CC21E9EC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926E6-5340-4A09-A741-4AFC776EC85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06163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D69F2F0-AC5A-97D8-F7A3-9B439B3D5623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02637DA-CCC0-F99A-1924-D0B524866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FB08B81-18F2-015A-E1CD-3D2583D0E01F}"/>
                </a:ext>
              </a:extLst>
            </p:cNvPr>
            <p:cNvSpPr/>
            <p:nvPr/>
          </p:nvSpPr>
          <p:spPr>
            <a:xfrm>
              <a:off x="0" y="5049078"/>
              <a:ext cx="12192000" cy="1808922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42000">
                  <a:schemeClr val="tx1">
                    <a:alpha val="30000"/>
                  </a:schemeClr>
                </a:gs>
                <a:gs pos="100000">
                  <a:schemeClr val="tx1">
                    <a:alpha val="3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</p:spTree>
    <p:extLst>
      <p:ext uri="{BB962C8B-B14F-4D97-AF65-F5344CB8AC3E}">
        <p14:creationId xmlns:p14="http://schemas.microsoft.com/office/powerpoint/2010/main" val="3231119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60EDA5-560C-F279-BFD7-8A081C6CB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B08B81-18F2-015A-E1CD-3D2583D0E01F}"/>
              </a:ext>
            </a:extLst>
          </p:cNvPr>
          <p:cNvSpPr/>
          <p:nvPr/>
        </p:nvSpPr>
        <p:spPr>
          <a:xfrm>
            <a:off x="0" y="5049078"/>
            <a:ext cx="12192000" cy="180892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42000">
                <a:schemeClr val="tx1">
                  <a:alpha val="30000"/>
                </a:schemeClr>
              </a:gs>
              <a:gs pos="100000">
                <a:schemeClr val="tx1">
                  <a:alpha val="3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39053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AF865CB-BB41-B534-EF5E-561B9B524951}"/>
              </a:ext>
            </a:extLst>
          </p:cNvPr>
          <p:cNvGrpSpPr/>
          <p:nvPr/>
        </p:nvGrpSpPr>
        <p:grpSpPr>
          <a:xfrm>
            <a:off x="0" y="685527"/>
            <a:ext cx="12192000" cy="5486945"/>
            <a:chOff x="0" y="685527"/>
            <a:chExt cx="12192000" cy="548694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C60EDA5-560C-F279-BFD7-8A081C6CB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685527"/>
              <a:ext cx="12192000" cy="548694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FB08B81-18F2-015A-E1CD-3D2583D0E01F}"/>
                </a:ext>
              </a:extLst>
            </p:cNvPr>
            <p:cNvSpPr/>
            <p:nvPr/>
          </p:nvSpPr>
          <p:spPr>
            <a:xfrm>
              <a:off x="0" y="3846443"/>
              <a:ext cx="12192000" cy="2326029"/>
            </a:xfrm>
            <a:prstGeom prst="rect">
              <a:avLst/>
            </a:prstGeom>
            <a:gradFill>
              <a:gsLst>
                <a:gs pos="0">
                  <a:schemeClr val="tx1">
                    <a:alpha val="0"/>
                  </a:schemeClr>
                </a:gs>
                <a:gs pos="35000">
                  <a:srgbClr val="E5E4DE">
                    <a:alpha val="24000"/>
                  </a:srgbClr>
                </a:gs>
                <a:gs pos="100000">
                  <a:srgbClr val="BDBCB7">
                    <a:alpha val="97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</p:spTree>
    <p:extLst>
      <p:ext uri="{BB962C8B-B14F-4D97-AF65-F5344CB8AC3E}">
        <p14:creationId xmlns:p14="http://schemas.microsoft.com/office/powerpoint/2010/main" val="52627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Tic Tac Toe</dc:creator>
  <cp:lastModifiedBy>Tic Tac Toe</cp:lastModifiedBy>
  <cp:revision>4</cp:revision>
  <dcterms:created xsi:type="dcterms:W3CDTF">2024-05-25T12:55:03Z</dcterms:created>
  <dcterms:modified xsi:type="dcterms:W3CDTF">2024-06-07T10:05:13Z</dcterms:modified>
</cp:coreProperties>
</file>

<file path=docProps/thumbnail.jpeg>
</file>